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2" r:id="rId6"/>
    <p:sldId id="261" r:id="rId7"/>
    <p:sldId id="264" r:id="rId8"/>
    <p:sldId id="265" r:id="rId9"/>
    <p:sldId id="268" r:id="rId10"/>
    <p:sldId id="267" r:id="rId11"/>
    <p:sldId id="266" r:id="rId12"/>
    <p:sldId id="269" r:id="rId13"/>
    <p:sldId id="270" r:id="rId14"/>
    <p:sldId id="271" r:id="rId15"/>
    <p:sldId id="259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1C0FF"/>
    <a:srgbClr val="5DAEFF"/>
    <a:srgbClr val="99CCFF"/>
    <a:srgbClr val="FB8605"/>
    <a:srgbClr val="33CC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606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09600" y="2362200"/>
            <a:ext cx="7162800" cy="1470025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>
            <a:lvl1pPr algn="r">
              <a:defRPr sz="4800" b="1" cap="none" spc="0">
                <a:ln>
                  <a:prstDash val="solid"/>
                </a:ln>
                <a:solidFill>
                  <a:srgbClr val="FFC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th-TH" dirty="0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marL="0" indent="0" algn="r">
              <a:buNone/>
              <a:defRPr b="1" cap="none" spc="0">
                <a:ln/>
                <a:solidFill>
                  <a:schemeClr val="accent3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58DFF-C09A-4630-A2C1-98EDD6B60BAE}" type="datetimeFigureOut">
              <a:rPr lang="en-US" smtClean="0"/>
              <a:pPr/>
              <a:t>5/17/2009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7EB14-127B-40CF-AF7E-D4C2153E2C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58DFF-C09A-4630-A2C1-98EDD6B60BAE}" type="datetimeFigureOut">
              <a:rPr lang="en-US" smtClean="0"/>
              <a:pPr/>
              <a:t>5/17/2009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7EB14-127B-40CF-AF7E-D4C2153E2C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58DFF-C09A-4630-A2C1-98EDD6B60BAE}" type="datetimeFigureOut">
              <a:rPr lang="en-US" smtClean="0"/>
              <a:pPr/>
              <a:t>5/17/2009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7EB14-127B-40CF-AF7E-D4C2153E2C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 b="1" cap="none" spc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typeface="Aharoni" pitchFamily="2" charset="-79"/>
              <a:buChar char="•"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58DFF-C09A-4630-A2C1-98EDD6B60BAE}" type="datetimeFigureOut">
              <a:rPr lang="en-US" smtClean="0"/>
              <a:pPr/>
              <a:t>5/17/2009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7EB14-127B-40CF-AF7E-D4C2153E2C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58DFF-C09A-4630-A2C1-98EDD6B60BAE}" type="datetimeFigureOut">
              <a:rPr lang="en-US" smtClean="0"/>
              <a:pPr/>
              <a:t>5/17/2009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7EB14-127B-40CF-AF7E-D4C2153E2C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58DFF-C09A-4630-A2C1-98EDD6B60BAE}" type="datetimeFigureOut">
              <a:rPr lang="en-US" smtClean="0"/>
              <a:pPr/>
              <a:t>5/17/2009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7EB14-127B-40CF-AF7E-D4C2153E2C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58DFF-C09A-4630-A2C1-98EDD6B60BAE}" type="datetimeFigureOut">
              <a:rPr lang="en-US" smtClean="0"/>
              <a:pPr/>
              <a:t>5/17/2009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7EB14-127B-40CF-AF7E-D4C2153E2C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 b="1" cap="none" spc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th-TH" dirty="0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58DFF-C09A-4630-A2C1-98EDD6B60BAE}" type="datetimeFigureOut">
              <a:rPr lang="en-US" smtClean="0"/>
              <a:pPr/>
              <a:t>5/17/2009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7EB14-127B-40CF-AF7E-D4C2153E2C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58DFF-C09A-4630-A2C1-98EDD6B60BAE}" type="datetimeFigureOut">
              <a:rPr lang="en-US" smtClean="0"/>
              <a:pPr/>
              <a:t>5/17/2009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7EB14-127B-40CF-AF7E-D4C2153E2C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58DFF-C09A-4630-A2C1-98EDD6B60BAE}" type="datetimeFigureOut">
              <a:rPr lang="en-US" smtClean="0"/>
              <a:pPr/>
              <a:t>5/17/2009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7EB14-127B-40CF-AF7E-D4C2153E2C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58DFF-C09A-4630-A2C1-98EDD6B60BAE}" type="datetimeFigureOut">
              <a:rPr lang="en-US" smtClean="0"/>
              <a:pPr/>
              <a:t>5/17/2009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7EB14-127B-40CF-AF7E-D4C2153E2C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2060"/>
            </a:gs>
            <a:gs pos="100000">
              <a:schemeClr val="bg2">
                <a:shade val="30000"/>
                <a:satMod val="200000"/>
              </a:schemeClr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dirty="0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dirty="0" smtClean="0"/>
              <a:t>ระดับที่สอง</a:t>
            </a:r>
          </a:p>
          <a:p>
            <a:pPr lvl="2"/>
            <a:r>
              <a:rPr lang="th-TH" dirty="0" smtClean="0"/>
              <a:t>ระดับที่สาม</a:t>
            </a:r>
          </a:p>
          <a:p>
            <a:pPr lvl="3"/>
            <a:r>
              <a:rPr lang="th-TH" dirty="0" smtClean="0"/>
              <a:t>ระดับที่สี่</a:t>
            </a:r>
          </a:p>
          <a:p>
            <a:pPr lvl="4"/>
            <a:r>
              <a:rPr lang="th-TH" dirty="0" smtClean="0"/>
              <a:t>ระดับที่ห้า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A58DFF-C09A-4630-A2C1-98EDD6B60BAE}" type="datetimeFigureOut">
              <a:rPr lang="en-US" smtClean="0"/>
              <a:pPr/>
              <a:t>5/17/2009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7EB14-127B-40CF-AF7E-D4C2153E2C3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FFC000"/>
        </a:buClr>
        <a:buFont typeface="Arial" pitchFamily="34" charset="0"/>
        <a:buChar char="•"/>
        <a:defRPr sz="32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rgbClr val="FFC000"/>
        </a:buClr>
        <a:buFont typeface="Arial" pitchFamily="34" charset="0"/>
        <a:buChar char="»"/>
        <a:defRPr sz="2800" b="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rgbClr val="FFC000"/>
        </a:buClr>
        <a:buFont typeface="Arial" pitchFamily="34" charset="0"/>
        <a:buChar char="•"/>
        <a:defRPr sz="2400" b="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rgbClr val="FFC000"/>
        </a:buClr>
        <a:buFont typeface="Arial" pitchFamily="34" charset="0"/>
        <a:buChar char="–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rgbClr val="FFC000"/>
        </a:buClr>
        <a:buFont typeface="Arial" pitchFamily="34" charset="0"/>
        <a:buChar char="»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4.png"/><Relationship Id="rId7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9.png"/><Relationship Id="rId4" Type="http://schemas.openxmlformats.org/officeDocument/2006/relationships/image" Target="../media/image10.png"/><Relationship Id="rId9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4.png"/><Relationship Id="rId7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9.png"/><Relationship Id="rId4" Type="http://schemas.openxmlformats.org/officeDocument/2006/relationships/image" Target="../media/image10.png"/><Relationship Id="rId9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SVN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Skyfox</a:t>
            </a:r>
            <a:r>
              <a:rPr lang="en-US" dirty="0" smtClean="0"/>
              <a:t> - </a:t>
            </a:r>
            <a:r>
              <a:rPr lang="en-US" dirty="0" err="1" smtClean="0"/>
              <a:t>eXceed</a:t>
            </a:r>
            <a:r>
              <a:rPr lang="en-US" dirty="0" smtClean="0"/>
              <a:t> 6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1" descr="E:\back up from xp\Downloads\Siena_icons\Siena Icons Raster\128\monito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4200" y="4953000"/>
            <a:ext cx="1828800" cy="1828800"/>
          </a:xfrm>
          <a:prstGeom prst="rect">
            <a:avLst/>
          </a:prstGeom>
          <a:noFill/>
        </p:spPr>
      </p:pic>
      <p:pic>
        <p:nvPicPr>
          <p:cNvPr id="9" name="Picture 11" descr="E:\back up from xp\Downloads\Siena_icons\Siena Icons Raster\128\monito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4191000"/>
            <a:ext cx="1828800" cy="1828800"/>
          </a:xfrm>
          <a:prstGeom prst="rect">
            <a:avLst/>
          </a:prstGeom>
          <a:noFill/>
        </p:spPr>
      </p:pic>
      <p:pic>
        <p:nvPicPr>
          <p:cNvPr id="4098" name="Picture 2" descr="E:\back up from xp\Downloads\Siena_icons\Siena Icons Raster\128\bookmark gree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4600" y="685800"/>
            <a:ext cx="2057400" cy="2057400"/>
          </a:xfrm>
          <a:prstGeom prst="rect">
            <a:avLst/>
          </a:prstGeom>
          <a:noFill/>
        </p:spPr>
      </p:pic>
      <p:pic>
        <p:nvPicPr>
          <p:cNvPr id="4099" name="Picture 3" descr="E:\back up from xp\Downloads\Siena_icons\Siena Icons Raster\128\bookmark red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0" name="Picture 4" descr="E:\back up from xp\Downloads\Siena_icons\Siena Icons Raster\128\bookmark yellow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814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1" name="Picture 5" descr="E:\back up from xp\Downloads\Siena_icons\Siena Icons Raster\128\bookmark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148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5" name="Picture 9" descr="E:\back up from xp\Downloads\Siena_icons\Siena Icons Raster\128\monitor red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58000" y="3810000"/>
            <a:ext cx="1828800" cy="1828800"/>
          </a:xfrm>
          <a:prstGeom prst="rect">
            <a:avLst/>
          </a:prstGeom>
          <a:noFill/>
        </p:spPr>
      </p:pic>
      <p:cxnSp>
        <p:nvCxnSpPr>
          <p:cNvPr id="11" name="Straight Arrow Connector 10"/>
          <p:cNvCxnSpPr/>
          <p:nvPr/>
        </p:nvCxnSpPr>
        <p:spPr>
          <a:xfrm rot="5400000">
            <a:off x="3162300" y="3771900"/>
            <a:ext cx="1676400" cy="76200"/>
          </a:xfrm>
          <a:prstGeom prst="straightConnector1">
            <a:avLst/>
          </a:prstGeom>
          <a:ln w="114300">
            <a:solidFill>
              <a:srgbClr val="FFC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1" descr="E:\back up from xp\Downloads\Siena_icons\Siena Icons Raster\128\monito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4191000"/>
            <a:ext cx="1828800" cy="1828800"/>
          </a:xfrm>
          <a:prstGeom prst="rect">
            <a:avLst/>
          </a:prstGeom>
          <a:noFill/>
        </p:spPr>
      </p:pic>
      <p:pic>
        <p:nvPicPr>
          <p:cNvPr id="4098" name="Picture 2" descr="E:\back up from xp\Downloads\Siena_icons\Siena Icons Raster\128\bookmark gree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4600" y="685800"/>
            <a:ext cx="2057400" cy="2057400"/>
          </a:xfrm>
          <a:prstGeom prst="rect">
            <a:avLst/>
          </a:prstGeom>
          <a:noFill/>
        </p:spPr>
      </p:pic>
      <p:pic>
        <p:nvPicPr>
          <p:cNvPr id="4099" name="Picture 3" descr="E:\back up from xp\Downloads\Siena_icons\Siena Icons Raster\128\bookmark red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0" name="Picture 4" descr="E:\back up from xp\Downloads\Siena_icons\Siena Icons Raster\128\bookmark yellow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814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1" name="Picture 5" descr="E:\back up from xp\Downloads\Siena_icons\Siena Icons Raster\128\bookmark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148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5" name="Picture 9" descr="E:\back up from xp\Downloads\Siena_icons\Siena Icons Raster\128\monitor red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58000" y="3810000"/>
            <a:ext cx="1828800" cy="1828800"/>
          </a:xfrm>
          <a:prstGeom prst="rect">
            <a:avLst/>
          </a:prstGeom>
          <a:noFill/>
        </p:spPr>
      </p:pic>
      <p:pic>
        <p:nvPicPr>
          <p:cNvPr id="4106" name="Picture 10" descr="E:\back up from xp\Downloads\Siena_icons\Siena Icons Raster\128\monitor yellow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24200" y="4953000"/>
            <a:ext cx="1828800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7" descr="E:\back up from xp\Downloads\Siena_icons\Siena Icons Raster\128\monitor blu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4200" y="4953000"/>
            <a:ext cx="1828800" cy="1828800"/>
          </a:xfrm>
          <a:prstGeom prst="rect">
            <a:avLst/>
          </a:prstGeom>
          <a:noFill/>
        </p:spPr>
      </p:pic>
      <p:pic>
        <p:nvPicPr>
          <p:cNvPr id="9" name="Picture 11" descr="E:\back up from xp\Downloads\Siena_icons\Siena Icons Raster\128\monitor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4191000"/>
            <a:ext cx="1828800" cy="1828800"/>
          </a:xfrm>
          <a:prstGeom prst="rect">
            <a:avLst/>
          </a:prstGeom>
          <a:noFill/>
        </p:spPr>
      </p:pic>
      <p:pic>
        <p:nvPicPr>
          <p:cNvPr id="4098" name="Picture 2" descr="E:\back up from xp\Downloads\Siena_icons\Siena Icons Raster\128\bookmark green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4600" y="685800"/>
            <a:ext cx="2057400" cy="2057400"/>
          </a:xfrm>
          <a:prstGeom prst="rect">
            <a:avLst/>
          </a:prstGeom>
          <a:noFill/>
        </p:spPr>
      </p:pic>
      <p:pic>
        <p:nvPicPr>
          <p:cNvPr id="4099" name="Picture 3" descr="E:\back up from xp\Downloads\Siena_icons\Siena Icons Raster\128\bookmark red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0" name="Picture 4" descr="E:\back up from xp\Downloads\Siena_icons\Siena Icons Raster\128\bookmark yellow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814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1" name="Picture 5" descr="E:\back up from xp\Downloads\Siena_icons\Siena Icons Raster\128\bookmark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148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5" name="Picture 9" descr="E:\back up from xp\Downloads\Siena_icons\Siena Icons Raster\128\monitor red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58000" y="3810000"/>
            <a:ext cx="1828800" cy="1828800"/>
          </a:xfrm>
          <a:prstGeom prst="rect">
            <a:avLst/>
          </a:prstGeom>
          <a:noFill/>
        </p:spPr>
      </p:pic>
      <p:pic>
        <p:nvPicPr>
          <p:cNvPr id="11" name="Picture 6" descr="E:\back up from xp\Downloads\Siena_icons\Siena Icons Raster\128\bookmark blue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648200" y="685800"/>
            <a:ext cx="2057400" cy="2057400"/>
          </a:xfrm>
          <a:prstGeom prst="rect">
            <a:avLst/>
          </a:prstGeom>
          <a:noFill/>
        </p:spPr>
      </p:pic>
      <p:cxnSp>
        <p:nvCxnSpPr>
          <p:cNvPr id="12" name="Straight Arrow Connector 11"/>
          <p:cNvCxnSpPr/>
          <p:nvPr/>
        </p:nvCxnSpPr>
        <p:spPr>
          <a:xfrm rot="5400000" flipH="1" flipV="1">
            <a:off x="4038600" y="3429000"/>
            <a:ext cx="1676400" cy="914400"/>
          </a:xfrm>
          <a:prstGeom prst="straightConnector1">
            <a:avLst/>
          </a:prstGeom>
          <a:ln w="114300">
            <a:solidFill>
              <a:srgbClr val="81C0FF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0800000" flipV="1">
            <a:off x="2819400" y="2819400"/>
            <a:ext cx="2438400" cy="1447800"/>
          </a:xfrm>
          <a:prstGeom prst="straightConnector1">
            <a:avLst/>
          </a:prstGeom>
          <a:ln w="114300">
            <a:solidFill>
              <a:srgbClr val="81C0FF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7" descr="E:\back up from xp\Downloads\Siena_icons\Siena Icons Raster\128\monitor blu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4191000"/>
            <a:ext cx="1828800" cy="1828800"/>
          </a:xfrm>
          <a:prstGeom prst="rect">
            <a:avLst/>
          </a:prstGeom>
          <a:noFill/>
        </p:spPr>
      </p:pic>
      <p:pic>
        <p:nvPicPr>
          <p:cNvPr id="10" name="Picture 7" descr="E:\back up from xp\Downloads\Siena_icons\Siena Icons Raster\128\monitor blu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4200" y="4953000"/>
            <a:ext cx="1828800" cy="1828800"/>
          </a:xfrm>
          <a:prstGeom prst="rect">
            <a:avLst/>
          </a:prstGeom>
          <a:noFill/>
        </p:spPr>
      </p:pic>
      <p:pic>
        <p:nvPicPr>
          <p:cNvPr id="4098" name="Picture 2" descr="E:\back up from xp\Downloads\Siena_icons\Siena Icons Raster\128\bookmark gree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4600" y="685800"/>
            <a:ext cx="2057400" cy="2057400"/>
          </a:xfrm>
          <a:prstGeom prst="rect">
            <a:avLst/>
          </a:prstGeom>
          <a:noFill/>
        </p:spPr>
      </p:pic>
      <p:pic>
        <p:nvPicPr>
          <p:cNvPr id="4099" name="Picture 3" descr="E:\back up from xp\Downloads\Siena_icons\Siena Icons Raster\128\bookmark red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0" name="Picture 4" descr="E:\back up from xp\Downloads\Siena_icons\Siena Icons Raster\128\bookmark yellow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814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1" name="Picture 5" descr="E:\back up from xp\Downloads\Siena_icons\Siena Icons Raster\128\bookmark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148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5" name="Picture 9" descr="E:\back up from xp\Downloads\Siena_icons\Siena Icons Raster\128\monitor red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58000" y="3810000"/>
            <a:ext cx="1828800" cy="1828800"/>
          </a:xfrm>
          <a:prstGeom prst="rect">
            <a:avLst/>
          </a:prstGeom>
          <a:noFill/>
        </p:spPr>
      </p:pic>
      <p:pic>
        <p:nvPicPr>
          <p:cNvPr id="11" name="Picture 6" descr="E:\back up from xp\Downloads\Siena_icons\Siena Icons Raster\128\bookmark blue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648200" y="685800"/>
            <a:ext cx="2057400" cy="2057400"/>
          </a:xfrm>
          <a:prstGeom prst="rect">
            <a:avLst/>
          </a:prstGeom>
          <a:noFill/>
        </p:spPr>
      </p:pic>
      <p:cxnSp>
        <p:nvCxnSpPr>
          <p:cNvPr id="13" name="Straight Arrow Connector 12"/>
          <p:cNvCxnSpPr/>
          <p:nvPr/>
        </p:nvCxnSpPr>
        <p:spPr>
          <a:xfrm>
            <a:off x="5867400" y="2819400"/>
            <a:ext cx="1066800" cy="838200"/>
          </a:xfrm>
          <a:prstGeom prst="straightConnector1">
            <a:avLst/>
          </a:prstGeom>
          <a:ln w="114300">
            <a:solidFill>
              <a:srgbClr val="81C0FF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7" descr="E:\back up from xp\Downloads\Siena_icons\Siena Icons Raster\128\monitor blu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0" y="3810000"/>
            <a:ext cx="1828800" cy="1828800"/>
          </a:xfrm>
          <a:prstGeom prst="rect">
            <a:avLst/>
          </a:prstGeom>
          <a:noFill/>
        </p:spPr>
      </p:pic>
      <p:pic>
        <p:nvPicPr>
          <p:cNvPr id="12" name="Picture 7" descr="E:\back up from xp\Downloads\Siena_icons\Siena Icons Raster\128\monitor blu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4191000"/>
            <a:ext cx="1828800" cy="1828800"/>
          </a:xfrm>
          <a:prstGeom prst="rect">
            <a:avLst/>
          </a:prstGeom>
          <a:noFill/>
        </p:spPr>
      </p:pic>
      <p:pic>
        <p:nvPicPr>
          <p:cNvPr id="10" name="Picture 7" descr="E:\back up from xp\Downloads\Siena_icons\Siena Icons Raster\128\monitor blu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4200" y="4953000"/>
            <a:ext cx="1828800" cy="1828800"/>
          </a:xfrm>
          <a:prstGeom prst="rect">
            <a:avLst/>
          </a:prstGeom>
          <a:noFill/>
        </p:spPr>
      </p:pic>
      <p:pic>
        <p:nvPicPr>
          <p:cNvPr id="4098" name="Picture 2" descr="E:\back up from xp\Downloads\Siena_icons\Siena Icons Raster\128\bookmark gree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4600" y="685800"/>
            <a:ext cx="2057400" cy="2057400"/>
          </a:xfrm>
          <a:prstGeom prst="rect">
            <a:avLst/>
          </a:prstGeom>
          <a:noFill/>
        </p:spPr>
      </p:pic>
      <p:pic>
        <p:nvPicPr>
          <p:cNvPr id="4099" name="Picture 3" descr="E:\back up from xp\Downloads\Siena_icons\Siena Icons Raster\128\bookmark red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0" name="Picture 4" descr="E:\back up from xp\Downloads\Siena_icons\Siena Icons Raster\128\bookmark yellow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814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1" name="Picture 5" descr="E:\back up from xp\Downloads\Siena_icons\Siena Icons Raster\128\bookmark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14800" y="685800"/>
            <a:ext cx="2057400" cy="2057400"/>
          </a:xfrm>
          <a:prstGeom prst="rect">
            <a:avLst/>
          </a:prstGeom>
          <a:noFill/>
        </p:spPr>
      </p:pic>
      <p:pic>
        <p:nvPicPr>
          <p:cNvPr id="11" name="Picture 6" descr="E:\back up from xp\Downloads\Siena_icons\Siena Icons Raster\128\bookmark blue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48200" y="685800"/>
            <a:ext cx="2057400" cy="2057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Basic command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Autofit/>
          </a:bodyPr>
          <a:lstStyle/>
          <a:p>
            <a:r>
              <a:rPr lang="en-US" dirty="0" smtClean="0"/>
              <a:t>Repo-browser</a:t>
            </a:r>
          </a:p>
          <a:p>
            <a:r>
              <a:rPr lang="en-US" dirty="0" smtClean="0"/>
              <a:t>Check out</a:t>
            </a:r>
          </a:p>
          <a:p>
            <a:r>
              <a:rPr lang="en-US" dirty="0" smtClean="0"/>
              <a:t>Import</a:t>
            </a:r>
          </a:p>
          <a:p>
            <a:r>
              <a:rPr lang="en-US" dirty="0" smtClean="0"/>
              <a:t>Commit</a:t>
            </a:r>
          </a:p>
          <a:p>
            <a:r>
              <a:rPr lang="en-US" dirty="0" smtClean="0"/>
              <a:t>Update</a:t>
            </a:r>
          </a:p>
          <a:p>
            <a:r>
              <a:rPr lang="en-US" dirty="0" smtClean="0"/>
              <a:t>Add/delete</a:t>
            </a:r>
          </a:p>
          <a:p>
            <a:r>
              <a:rPr lang="en-US" dirty="0" smtClean="0"/>
              <a:t>Revert</a:t>
            </a:r>
          </a:p>
          <a:p>
            <a:r>
              <a:rPr lang="en-US" dirty="0" smtClean="0"/>
              <a:t>Update to revision …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back up from xp\Downloads\Siena_icons\Siena Icons Raster\128\bookmark gree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4" name="Picture 8" descr="E:\back up from xp\Downloads\Siena_icons\Siena Icons Raster\128\monitor gree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4191000"/>
            <a:ext cx="1828800" cy="1828800"/>
          </a:xfrm>
          <a:prstGeom prst="rect">
            <a:avLst/>
          </a:prstGeom>
          <a:noFill/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600200" y="2895600"/>
            <a:ext cx="19050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Import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8" descr="E:\back up from xp\Downloads\Siena_icons\Siena Icons Raster\128\monitor gree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0" y="3810000"/>
            <a:ext cx="1828800" cy="1828800"/>
          </a:xfrm>
          <a:prstGeom prst="rect">
            <a:avLst/>
          </a:prstGeom>
          <a:noFill/>
        </p:spPr>
      </p:pic>
      <p:pic>
        <p:nvPicPr>
          <p:cNvPr id="4098" name="Picture 2" descr="E:\back up from xp\Downloads\Siena_icons\Siena Icons Raster\128\bookmark gree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46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4" name="Picture 8" descr="E:\back up from xp\Downloads\Siena_icons\Siena Icons Raster\128\monitor gree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4191000"/>
            <a:ext cx="1828800" cy="1828800"/>
          </a:xfrm>
          <a:prstGeom prst="rect">
            <a:avLst/>
          </a:prstGeom>
          <a:noFill/>
        </p:spPr>
      </p:pic>
      <p:sp>
        <p:nvSpPr>
          <p:cNvPr id="13" name="Rectangle 12"/>
          <p:cNvSpPr/>
          <p:nvPr/>
        </p:nvSpPr>
        <p:spPr>
          <a:xfrm>
            <a:off x="7162800" y="4114800"/>
            <a:ext cx="1219200" cy="9144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4724400" y="2971800"/>
            <a:ext cx="1524000" cy="838200"/>
          </a:xfrm>
          <a:prstGeom prst="straightConnector1">
            <a:avLst/>
          </a:prstGeom>
          <a:ln w="114300">
            <a:solidFill>
              <a:srgbClr val="92D05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5257800" y="2362200"/>
            <a:ext cx="2590800" cy="1143000"/>
          </a:xfrm>
        </p:spPr>
        <p:txBody>
          <a:bodyPr/>
          <a:lstStyle/>
          <a:p>
            <a:r>
              <a:rPr lang="en-US" dirty="0" smtClean="0"/>
              <a:t>Check out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back up from xp\Downloads\Siena_icons\Siena Icons Raster\128\bookmark gree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685800"/>
            <a:ext cx="2057400" cy="2057400"/>
          </a:xfrm>
          <a:prstGeom prst="rect">
            <a:avLst/>
          </a:prstGeom>
          <a:noFill/>
        </p:spPr>
      </p:pic>
      <p:pic>
        <p:nvPicPr>
          <p:cNvPr id="4099" name="Picture 3" descr="E:\back up from xp\Downloads\Siena_icons\Siena Icons Raster\128\bookmark re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4" name="Picture 8" descr="E:\back up from xp\Downloads\Siena_icons\Siena Icons Raster\128\monitor green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8200" y="4191000"/>
            <a:ext cx="1828800" cy="1828800"/>
          </a:xfrm>
          <a:prstGeom prst="rect">
            <a:avLst/>
          </a:prstGeom>
          <a:noFill/>
        </p:spPr>
      </p:pic>
      <p:pic>
        <p:nvPicPr>
          <p:cNvPr id="4105" name="Picture 9" descr="E:\back up from xp\Downloads\Siena_icons\Siena Icons Raster\128\monitor red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00" y="3810000"/>
            <a:ext cx="1828800" cy="1828800"/>
          </a:xfrm>
          <a:prstGeom prst="rect">
            <a:avLst/>
          </a:prstGeom>
          <a:noFill/>
        </p:spPr>
      </p:pic>
      <p:cxnSp>
        <p:nvCxnSpPr>
          <p:cNvPr id="11" name="Straight Arrow Connector 10"/>
          <p:cNvCxnSpPr/>
          <p:nvPr/>
        </p:nvCxnSpPr>
        <p:spPr>
          <a:xfrm rot="10800000">
            <a:off x="5257800" y="2971800"/>
            <a:ext cx="1371600" cy="838200"/>
          </a:xfrm>
          <a:prstGeom prst="straightConnector1">
            <a:avLst/>
          </a:prstGeom>
          <a:ln w="114300">
            <a:solidFill>
              <a:srgbClr val="FB8605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5715000" y="2286000"/>
            <a:ext cx="2438400" cy="1143000"/>
          </a:xfrm>
        </p:spPr>
        <p:txBody>
          <a:bodyPr/>
          <a:lstStyle/>
          <a:p>
            <a:r>
              <a:rPr lang="en-US" dirty="0" smtClean="0"/>
              <a:t>Commit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9" descr="E:\back up from xp\Downloads\Siena_icons\Siena Icons Raster\128\monitor re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4200" y="4953000"/>
            <a:ext cx="1828800" cy="1828800"/>
          </a:xfrm>
          <a:prstGeom prst="rect">
            <a:avLst/>
          </a:prstGeom>
          <a:noFill/>
        </p:spPr>
      </p:pic>
      <p:pic>
        <p:nvPicPr>
          <p:cNvPr id="4098" name="Picture 2" descr="E:\back up from xp\Downloads\Siena_icons\Siena Icons Raster\128\bookmark gree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4600" y="685800"/>
            <a:ext cx="2057400" cy="2057400"/>
          </a:xfrm>
          <a:prstGeom prst="rect">
            <a:avLst/>
          </a:prstGeom>
          <a:noFill/>
        </p:spPr>
      </p:pic>
      <p:pic>
        <p:nvPicPr>
          <p:cNvPr id="4099" name="Picture 3" descr="E:\back up from xp\Downloads\Siena_icons\Siena Icons Raster\128\bookmark red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4" name="Picture 8" descr="E:\back up from xp\Downloads\Siena_icons\Siena Icons Raster\128\monitor green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8200" y="4191000"/>
            <a:ext cx="1828800" cy="1828800"/>
          </a:xfrm>
          <a:prstGeom prst="rect">
            <a:avLst/>
          </a:prstGeom>
          <a:noFill/>
        </p:spPr>
      </p:pic>
      <p:pic>
        <p:nvPicPr>
          <p:cNvPr id="4105" name="Picture 9" descr="E:\back up from xp\Downloads\Siena_icons\Siena Icons Raster\128\monitor re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0" y="3810000"/>
            <a:ext cx="1828800" cy="1828800"/>
          </a:xfrm>
          <a:prstGeom prst="rect">
            <a:avLst/>
          </a:prstGeom>
          <a:noFill/>
        </p:spPr>
      </p:pic>
      <p:sp>
        <p:nvSpPr>
          <p:cNvPr id="13" name="Rectangle 12"/>
          <p:cNvSpPr/>
          <p:nvPr/>
        </p:nvSpPr>
        <p:spPr>
          <a:xfrm>
            <a:off x="3429000" y="5257800"/>
            <a:ext cx="1219200" cy="9144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/>
          <p:cNvCxnSpPr/>
          <p:nvPr/>
        </p:nvCxnSpPr>
        <p:spPr>
          <a:xfrm rot="5400000">
            <a:off x="3238500" y="3771900"/>
            <a:ext cx="1676400" cy="76200"/>
          </a:xfrm>
          <a:prstGeom prst="straightConnector1">
            <a:avLst/>
          </a:prstGeom>
          <a:ln w="114300">
            <a:solidFill>
              <a:srgbClr val="FB8605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6"/>
          <p:cNvSpPr>
            <a:spLocks noGrp="1"/>
          </p:cNvSpPr>
          <p:nvPr>
            <p:ph type="title"/>
          </p:nvPr>
        </p:nvSpPr>
        <p:spPr>
          <a:xfrm>
            <a:off x="4191000" y="3352800"/>
            <a:ext cx="2590800" cy="1143000"/>
          </a:xfrm>
        </p:spPr>
        <p:txBody>
          <a:bodyPr/>
          <a:lstStyle/>
          <a:p>
            <a:r>
              <a:rPr lang="en-US" dirty="0" smtClean="0"/>
              <a:t>Check out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back up from xp\Downloads\Siena_icons\Siena Icons Raster\128\USB blu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608838">
            <a:off x="1166602" y="4121941"/>
            <a:ext cx="1219200" cy="1219200"/>
          </a:xfrm>
          <a:prstGeom prst="rect">
            <a:avLst/>
          </a:prstGeom>
          <a:noFill/>
        </p:spPr>
      </p:pic>
      <p:pic>
        <p:nvPicPr>
          <p:cNvPr id="1030" name="Picture 6" descr="E:\back up from xp\Downloads\Siena_icons\Siena Icons Raster\128\USB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9044886">
            <a:off x="6851321" y="4137940"/>
            <a:ext cx="1219200" cy="1219200"/>
          </a:xfrm>
          <a:prstGeom prst="rect">
            <a:avLst/>
          </a:prstGeom>
          <a:noFill/>
        </p:spPr>
      </p:pic>
      <p:pic>
        <p:nvPicPr>
          <p:cNvPr id="1031" name="Picture 7" descr="E:\back up from xp\Downloads\Siena_icons\Siena Icons Raster\128\USB yellow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55061" y="5181600"/>
            <a:ext cx="1219200" cy="1219200"/>
          </a:xfrm>
          <a:prstGeom prst="rect">
            <a:avLst/>
          </a:prstGeom>
          <a:noFill/>
        </p:spPr>
      </p:pic>
      <p:pic>
        <p:nvPicPr>
          <p:cNvPr id="1032" name="Picture 8" descr="E:\back up from xp\Downloads\Siena_icons\Siena Icons Raster\128\USB red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051625">
            <a:off x="2454861" y="4953000"/>
            <a:ext cx="1219200" cy="1219200"/>
          </a:xfrm>
          <a:prstGeom prst="rect">
            <a:avLst/>
          </a:prstGeom>
          <a:noFill/>
        </p:spPr>
      </p:pic>
      <p:pic>
        <p:nvPicPr>
          <p:cNvPr id="1033" name="Picture 9" descr="E:\back up from xp\Downloads\Siena_icons\Siena Icons Raster\128\USB green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0560855">
            <a:off x="5580497" y="4954436"/>
            <a:ext cx="1219200" cy="1219200"/>
          </a:xfrm>
          <a:prstGeom prst="rect">
            <a:avLst/>
          </a:prstGeom>
          <a:noFill/>
        </p:spPr>
      </p:pic>
      <p:pic>
        <p:nvPicPr>
          <p:cNvPr id="1039" name="Picture 15" descr="E:\back up from xp\Downloads\Siena_icons\Siena Icons Raster\128\bookmark blue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19400" y="1371600"/>
            <a:ext cx="2362200" cy="2362200"/>
          </a:xfrm>
          <a:prstGeom prst="rect">
            <a:avLst/>
          </a:prstGeom>
          <a:noFill/>
        </p:spPr>
      </p:pic>
      <p:pic>
        <p:nvPicPr>
          <p:cNvPr id="1038" name="Picture 14" descr="E:\back up from xp\Downloads\Siena_icons\Siena Icons Raster\128\bookmark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352800" y="457200"/>
            <a:ext cx="2362200" cy="2362200"/>
          </a:xfrm>
          <a:prstGeom prst="rect">
            <a:avLst/>
          </a:prstGeom>
          <a:noFill/>
        </p:spPr>
      </p:pic>
      <p:pic>
        <p:nvPicPr>
          <p:cNvPr id="1037" name="Picture 13" descr="E:\back up from xp\Downloads\Siena_icons\Siena Icons Raster\128\bookmark yellow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114800" y="762000"/>
            <a:ext cx="2362200" cy="2362200"/>
          </a:xfrm>
          <a:prstGeom prst="rect">
            <a:avLst/>
          </a:prstGeom>
          <a:noFill/>
        </p:spPr>
      </p:pic>
      <p:pic>
        <p:nvPicPr>
          <p:cNvPr id="1036" name="Picture 12" descr="E:\back up from xp\Downloads\Siena_icons\Siena Icons Raster\128\bookmark red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124200" y="1752600"/>
            <a:ext cx="2362200" cy="2362200"/>
          </a:xfrm>
          <a:prstGeom prst="rect">
            <a:avLst/>
          </a:prstGeom>
          <a:noFill/>
        </p:spPr>
      </p:pic>
      <p:pic>
        <p:nvPicPr>
          <p:cNvPr id="1035" name="Picture 11" descr="E:\back up from xp\Downloads\Siena_icons\Siena Icons Raster\128\bookmark green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810000" y="1219200"/>
            <a:ext cx="2362200" cy="2362200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1828800" y="304800"/>
            <a:ext cx="7553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en-US" sz="9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14400" y="1143000"/>
            <a:ext cx="7553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en-US" sz="9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828800" y="2057400"/>
            <a:ext cx="7553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en-US" sz="9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553200" y="685800"/>
            <a:ext cx="7553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en-US" sz="9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543800" y="1600200"/>
            <a:ext cx="7553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en-US" sz="9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96000" y="2819400"/>
            <a:ext cx="7553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en-US" sz="9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 rot="20808562">
            <a:off x="3445315" y="3707603"/>
            <a:ext cx="256993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Virus ?</a:t>
            </a:r>
            <a:endParaRPr lang="en-US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back up from xp\Downloads\Siena_icons\Siena Icons Raster\128\bookmark gree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685800"/>
            <a:ext cx="2057400" cy="2057400"/>
          </a:xfrm>
          <a:prstGeom prst="rect">
            <a:avLst/>
          </a:prstGeom>
          <a:noFill/>
        </p:spPr>
      </p:pic>
      <p:pic>
        <p:nvPicPr>
          <p:cNvPr id="4099" name="Picture 3" descr="E:\back up from xp\Downloads\Siena_icons\Siena Icons Raster\128\bookmark re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0" name="Picture 4" descr="E:\back up from xp\Downloads\Siena_icons\Siena Icons Raster\128\bookmark yellow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814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4" name="Picture 8" descr="E:\back up from xp\Downloads\Siena_icons\Siena Icons Raster\128\monitor green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8200" y="4191000"/>
            <a:ext cx="1828800" cy="1828800"/>
          </a:xfrm>
          <a:prstGeom prst="rect">
            <a:avLst/>
          </a:prstGeom>
          <a:noFill/>
        </p:spPr>
      </p:pic>
      <p:pic>
        <p:nvPicPr>
          <p:cNvPr id="4105" name="Picture 9" descr="E:\back up from xp\Downloads\Siena_icons\Siena Icons Raster\128\monitor red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8000" y="3810000"/>
            <a:ext cx="1828800" cy="1828800"/>
          </a:xfrm>
          <a:prstGeom prst="rect">
            <a:avLst/>
          </a:prstGeom>
          <a:noFill/>
        </p:spPr>
      </p:pic>
      <p:pic>
        <p:nvPicPr>
          <p:cNvPr id="4106" name="Picture 10" descr="E:\back up from xp\Downloads\Siena_icons\Siena Icons Raster\128\monitor yellow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24200" y="4953000"/>
            <a:ext cx="1828800" cy="1828800"/>
          </a:xfrm>
          <a:prstGeom prst="rect">
            <a:avLst/>
          </a:prstGeom>
          <a:noFill/>
        </p:spPr>
      </p:pic>
      <p:cxnSp>
        <p:nvCxnSpPr>
          <p:cNvPr id="9" name="Straight Arrow Connector 8"/>
          <p:cNvCxnSpPr/>
          <p:nvPr/>
        </p:nvCxnSpPr>
        <p:spPr>
          <a:xfrm rot="5400000" flipH="1" flipV="1">
            <a:off x="3238500" y="3848100"/>
            <a:ext cx="1676400" cy="76200"/>
          </a:xfrm>
          <a:prstGeom prst="straightConnector1">
            <a:avLst/>
          </a:prstGeom>
          <a:ln w="114300">
            <a:solidFill>
              <a:srgbClr val="FFC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10800000" flipV="1">
            <a:off x="2286000" y="2895600"/>
            <a:ext cx="1828800" cy="1143000"/>
          </a:xfrm>
          <a:prstGeom prst="straightConnector1">
            <a:avLst/>
          </a:prstGeom>
          <a:ln w="114300">
            <a:solidFill>
              <a:srgbClr val="FFC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6"/>
          <p:cNvSpPr>
            <a:spLocks noGrp="1"/>
          </p:cNvSpPr>
          <p:nvPr>
            <p:ph type="title"/>
          </p:nvPr>
        </p:nvSpPr>
        <p:spPr>
          <a:xfrm>
            <a:off x="381000" y="2667000"/>
            <a:ext cx="2590800" cy="1143000"/>
          </a:xfrm>
        </p:spPr>
        <p:txBody>
          <a:bodyPr/>
          <a:lstStyle/>
          <a:p>
            <a:r>
              <a:rPr lang="en-US" dirty="0" smtClean="0"/>
              <a:t>Update</a:t>
            </a:r>
            <a:endParaRPr lang="en-US" dirty="0"/>
          </a:p>
        </p:txBody>
      </p:sp>
      <p:sp>
        <p:nvSpPr>
          <p:cNvPr id="11" name="Title 6"/>
          <p:cNvSpPr txBox="1">
            <a:spLocks/>
          </p:cNvSpPr>
          <p:nvPr/>
        </p:nvSpPr>
        <p:spPr>
          <a:xfrm>
            <a:off x="4191000" y="3581400"/>
            <a:ext cx="2438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Commit</a:t>
            </a:r>
            <a:endParaRPr kumimoji="0" lang="en-US" sz="4400" b="1" i="0" u="none" strike="noStrike" kern="1200" cap="none" spc="0" normalizeH="0" baseline="0" noProof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1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0" descr="E:\back up from xp\Downloads\Siena_icons\Siena Icons Raster\128\monitor yellow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4191000"/>
            <a:ext cx="1828800" cy="1828800"/>
          </a:xfrm>
          <a:prstGeom prst="rect">
            <a:avLst/>
          </a:prstGeom>
          <a:noFill/>
        </p:spPr>
      </p:pic>
      <p:pic>
        <p:nvPicPr>
          <p:cNvPr id="4098" name="Picture 2" descr="E:\back up from xp\Downloads\Siena_icons\Siena Icons Raster\128\bookmark gree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4600" y="685800"/>
            <a:ext cx="2057400" cy="2057400"/>
          </a:xfrm>
          <a:prstGeom prst="rect">
            <a:avLst/>
          </a:prstGeom>
          <a:noFill/>
        </p:spPr>
      </p:pic>
      <p:pic>
        <p:nvPicPr>
          <p:cNvPr id="4099" name="Picture 3" descr="E:\back up from xp\Downloads\Siena_icons\Siena Icons Raster\128\bookmark red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0" name="Picture 4" descr="E:\back up from xp\Downloads\Siena_icons\Siena Icons Raster\128\bookmark yellow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814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5" name="Picture 9" descr="E:\back up from xp\Downloads\Siena_icons\Siena Icons Raster\128\monitor red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8000" y="3810000"/>
            <a:ext cx="1828800" cy="1828800"/>
          </a:xfrm>
          <a:prstGeom prst="rect">
            <a:avLst/>
          </a:prstGeom>
          <a:noFill/>
        </p:spPr>
      </p:pic>
      <p:pic>
        <p:nvPicPr>
          <p:cNvPr id="4106" name="Picture 10" descr="E:\back up from xp\Downloads\Siena_icons\Siena Icons Raster\128\monitor yellow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4200" y="4953000"/>
            <a:ext cx="1828800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1" descr="E:\back up from xp\Downloads\Siena_icons\Siena Icons Raster\128\monito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4191000"/>
            <a:ext cx="1828800" cy="1828800"/>
          </a:xfrm>
          <a:prstGeom prst="rect">
            <a:avLst/>
          </a:prstGeom>
          <a:noFill/>
        </p:spPr>
      </p:pic>
      <p:pic>
        <p:nvPicPr>
          <p:cNvPr id="4098" name="Picture 2" descr="E:\back up from xp\Downloads\Siena_icons\Siena Icons Raster\128\bookmark gree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4600" y="685800"/>
            <a:ext cx="2057400" cy="2057400"/>
          </a:xfrm>
          <a:prstGeom prst="rect">
            <a:avLst/>
          </a:prstGeom>
          <a:noFill/>
        </p:spPr>
      </p:pic>
      <p:pic>
        <p:nvPicPr>
          <p:cNvPr id="4099" name="Picture 3" descr="E:\back up from xp\Downloads\Siena_icons\Siena Icons Raster\128\bookmark red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0" name="Picture 4" descr="E:\back up from xp\Downloads\Siena_icons\Siena Icons Raster\128\bookmark yellow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814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1" name="Picture 5" descr="E:\back up from xp\Downloads\Siena_icons\Siena Icons Raster\128\bookmark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148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5" name="Picture 9" descr="E:\back up from xp\Downloads\Siena_icons\Siena Icons Raster\128\monitor red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58000" y="3810000"/>
            <a:ext cx="1828800" cy="1828800"/>
          </a:xfrm>
          <a:prstGeom prst="rect">
            <a:avLst/>
          </a:prstGeom>
          <a:noFill/>
        </p:spPr>
      </p:pic>
      <p:pic>
        <p:nvPicPr>
          <p:cNvPr id="4106" name="Picture 10" descr="E:\back up from xp\Downloads\Siena_icons\Siena Icons Raster\128\monitor yellow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24200" y="4953000"/>
            <a:ext cx="1828800" cy="1828800"/>
          </a:xfrm>
          <a:prstGeom prst="rect">
            <a:avLst/>
          </a:prstGeom>
          <a:noFill/>
        </p:spPr>
      </p:pic>
      <p:cxnSp>
        <p:nvCxnSpPr>
          <p:cNvPr id="10" name="Straight Arrow Connector 9"/>
          <p:cNvCxnSpPr/>
          <p:nvPr/>
        </p:nvCxnSpPr>
        <p:spPr>
          <a:xfrm flipV="1">
            <a:off x="2667000" y="2895600"/>
            <a:ext cx="1981200" cy="1371600"/>
          </a:xfrm>
          <a:prstGeom prst="straightConnector1">
            <a:avLst/>
          </a:prstGeom>
          <a:ln w="114300">
            <a:solidFill>
              <a:schemeClr val="accent2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5400000">
            <a:off x="3619500" y="3619500"/>
            <a:ext cx="1828800" cy="533400"/>
          </a:xfrm>
          <a:prstGeom prst="straightConnector1">
            <a:avLst/>
          </a:prstGeom>
          <a:ln w="114300">
            <a:solidFill>
              <a:schemeClr val="accent2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6"/>
          <p:cNvSpPr>
            <a:spLocks noGrp="1"/>
          </p:cNvSpPr>
          <p:nvPr>
            <p:ph type="title"/>
          </p:nvPr>
        </p:nvSpPr>
        <p:spPr>
          <a:xfrm>
            <a:off x="914400" y="2895600"/>
            <a:ext cx="2438400" cy="1143000"/>
          </a:xfrm>
        </p:spPr>
        <p:txBody>
          <a:bodyPr/>
          <a:lstStyle/>
          <a:p>
            <a:r>
              <a:rPr lang="en-US" dirty="0" smtClean="0"/>
              <a:t>Commit</a:t>
            </a:r>
            <a:endParaRPr lang="en-US" dirty="0"/>
          </a:p>
        </p:txBody>
      </p:sp>
      <p:sp>
        <p:nvSpPr>
          <p:cNvPr id="12" name="Title 6"/>
          <p:cNvSpPr txBox="1">
            <a:spLocks/>
          </p:cNvSpPr>
          <p:nvPr/>
        </p:nvSpPr>
        <p:spPr>
          <a:xfrm>
            <a:off x="4724400" y="2971800"/>
            <a:ext cx="2590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Update</a:t>
            </a:r>
            <a:endParaRPr kumimoji="0" lang="en-US" sz="4400" b="1" i="0" u="none" strike="noStrike" kern="1200" cap="none" spc="0" normalizeH="0" baseline="0" noProof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1" descr="E:\back up from xp\Downloads\Siena_icons\Siena Icons Raster\128\monito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4200" y="4953000"/>
            <a:ext cx="1828800" cy="1828800"/>
          </a:xfrm>
          <a:prstGeom prst="rect">
            <a:avLst/>
          </a:prstGeom>
          <a:noFill/>
        </p:spPr>
      </p:pic>
      <p:pic>
        <p:nvPicPr>
          <p:cNvPr id="9" name="Picture 11" descr="E:\back up from xp\Downloads\Siena_icons\Siena Icons Raster\128\monito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4191000"/>
            <a:ext cx="1828800" cy="1828800"/>
          </a:xfrm>
          <a:prstGeom prst="rect">
            <a:avLst/>
          </a:prstGeom>
          <a:noFill/>
        </p:spPr>
      </p:pic>
      <p:pic>
        <p:nvPicPr>
          <p:cNvPr id="4098" name="Picture 2" descr="E:\back up from xp\Downloads\Siena_icons\Siena Icons Raster\128\bookmark gree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4600" y="685800"/>
            <a:ext cx="2057400" cy="2057400"/>
          </a:xfrm>
          <a:prstGeom prst="rect">
            <a:avLst/>
          </a:prstGeom>
          <a:noFill/>
        </p:spPr>
      </p:pic>
      <p:pic>
        <p:nvPicPr>
          <p:cNvPr id="4099" name="Picture 3" descr="E:\back up from xp\Downloads\Siena_icons\Siena Icons Raster\128\bookmark red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0" name="Picture 4" descr="E:\back up from xp\Downloads\Siena_icons\Siena Icons Raster\128\bookmark yellow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814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1" name="Picture 5" descr="E:\back up from xp\Downloads\Siena_icons\Siena Icons Raster\128\bookmark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148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5" name="Picture 9" descr="E:\back up from xp\Downloads\Siena_icons\Siena Icons Raster\128\monitor red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58000" y="3810000"/>
            <a:ext cx="1828800" cy="1828800"/>
          </a:xfrm>
          <a:prstGeom prst="rect">
            <a:avLst/>
          </a:prstGeom>
          <a:noFill/>
        </p:spPr>
      </p:pic>
      <p:cxnSp>
        <p:nvCxnSpPr>
          <p:cNvPr id="11" name="Straight Arrow Connector 10"/>
          <p:cNvCxnSpPr/>
          <p:nvPr/>
        </p:nvCxnSpPr>
        <p:spPr>
          <a:xfrm rot="5400000">
            <a:off x="3162300" y="3771900"/>
            <a:ext cx="1676400" cy="76200"/>
          </a:xfrm>
          <a:prstGeom prst="straightConnector1">
            <a:avLst/>
          </a:prstGeom>
          <a:ln w="114300">
            <a:solidFill>
              <a:srgbClr val="FFC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6"/>
          <p:cNvSpPr>
            <a:spLocks noGrp="1"/>
          </p:cNvSpPr>
          <p:nvPr>
            <p:ph type="title"/>
          </p:nvPr>
        </p:nvSpPr>
        <p:spPr>
          <a:xfrm>
            <a:off x="4114800" y="2743200"/>
            <a:ext cx="4953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Update to Revision …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1" descr="E:\back up from xp\Downloads\Siena_icons\Siena Icons Raster\128\monito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4191000"/>
            <a:ext cx="1828800" cy="1828800"/>
          </a:xfrm>
          <a:prstGeom prst="rect">
            <a:avLst/>
          </a:prstGeom>
          <a:noFill/>
        </p:spPr>
      </p:pic>
      <p:pic>
        <p:nvPicPr>
          <p:cNvPr id="4098" name="Picture 2" descr="E:\back up from xp\Downloads\Siena_icons\Siena Icons Raster\128\bookmark gree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4600" y="685800"/>
            <a:ext cx="2057400" cy="2057400"/>
          </a:xfrm>
          <a:prstGeom prst="rect">
            <a:avLst/>
          </a:prstGeom>
          <a:noFill/>
        </p:spPr>
      </p:pic>
      <p:pic>
        <p:nvPicPr>
          <p:cNvPr id="4099" name="Picture 3" descr="E:\back up from xp\Downloads\Siena_icons\Siena Icons Raster\128\bookmark red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0" name="Picture 4" descr="E:\back up from xp\Downloads\Siena_icons\Siena Icons Raster\128\bookmark yellow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814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1" name="Picture 5" descr="E:\back up from xp\Downloads\Siena_icons\Siena Icons Raster\128\bookmark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148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5" name="Picture 9" descr="E:\back up from xp\Downloads\Siena_icons\Siena Icons Raster\128\monitor red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58000" y="3810000"/>
            <a:ext cx="1828800" cy="1828800"/>
          </a:xfrm>
          <a:prstGeom prst="rect">
            <a:avLst/>
          </a:prstGeom>
          <a:noFill/>
        </p:spPr>
      </p:pic>
      <p:pic>
        <p:nvPicPr>
          <p:cNvPr id="4106" name="Picture 10" descr="E:\back up from xp\Downloads\Siena_icons\Siena Icons Raster\128\monitor yellow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24200" y="4953000"/>
            <a:ext cx="1828800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7" descr="E:\back up from xp\Downloads\Siena_icons\Siena Icons Raster\128\monitor blu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4200" y="4953000"/>
            <a:ext cx="1828800" cy="1828800"/>
          </a:xfrm>
          <a:prstGeom prst="rect">
            <a:avLst/>
          </a:prstGeom>
          <a:noFill/>
        </p:spPr>
      </p:pic>
      <p:pic>
        <p:nvPicPr>
          <p:cNvPr id="9" name="Picture 11" descr="E:\back up from xp\Downloads\Siena_icons\Siena Icons Raster\128\monitor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4191000"/>
            <a:ext cx="1828800" cy="1828800"/>
          </a:xfrm>
          <a:prstGeom prst="rect">
            <a:avLst/>
          </a:prstGeom>
          <a:noFill/>
        </p:spPr>
      </p:pic>
      <p:pic>
        <p:nvPicPr>
          <p:cNvPr id="4098" name="Picture 2" descr="E:\back up from xp\Downloads\Siena_icons\Siena Icons Raster\128\bookmark green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4600" y="685800"/>
            <a:ext cx="2057400" cy="2057400"/>
          </a:xfrm>
          <a:prstGeom prst="rect">
            <a:avLst/>
          </a:prstGeom>
          <a:noFill/>
        </p:spPr>
      </p:pic>
      <p:pic>
        <p:nvPicPr>
          <p:cNvPr id="4099" name="Picture 3" descr="E:\back up from xp\Downloads\Siena_icons\Siena Icons Raster\128\bookmark red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0" name="Picture 4" descr="E:\back up from xp\Downloads\Siena_icons\Siena Icons Raster\128\bookmark yellow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814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1" name="Picture 5" descr="E:\back up from xp\Downloads\Siena_icons\Siena Icons Raster\128\bookmark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148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5" name="Picture 9" descr="E:\back up from xp\Downloads\Siena_icons\Siena Icons Raster\128\monitor red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58000" y="3810000"/>
            <a:ext cx="1828800" cy="1828800"/>
          </a:xfrm>
          <a:prstGeom prst="rect">
            <a:avLst/>
          </a:prstGeom>
          <a:noFill/>
        </p:spPr>
      </p:pic>
      <p:pic>
        <p:nvPicPr>
          <p:cNvPr id="11" name="Picture 6" descr="E:\back up from xp\Downloads\Siena_icons\Siena Icons Raster\128\bookmark blue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648200" y="685800"/>
            <a:ext cx="2057400" cy="2057400"/>
          </a:xfrm>
          <a:prstGeom prst="rect">
            <a:avLst/>
          </a:prstGeom>
          <a:noFill/>
        </p:spPr>
      </p:pic>
      <p:cxnSp>
        <p:nvCxnSpPr>
          <p:cNvPr id="12" name="Straight Arrow Connector 11"/>
          <p:cNvCxnSpPr/>
          <p:nvPr/>
        </p:nvCxnSpPr>
        <p:spPr>
          <a:xfrm rot="5400000" flipH="1" flipV="1">
            <a:off x="4038600" y="3429000"/>
            <a:ext cx="1676400" cy="914400"/>
          </a:xfrm>
          <a:prstGeom prst="straightConnector1">
            <a:avLst/>
          </a:prstGeom>
          <a:ln w="114300">
            <a:solidFill>
              <a:srgbClr val="81C0FF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0800000" flipV="1">
            <a:off x="2819400" y="2819400"/>
            <a:ext cx="2438400" cy="1447800"/>
          </a:xfrm>
          <a:prstGeom prst="straightConnector1">
            <a:avLst/>
          </a:prstGeom>
          <a:ln w="114300">
            <a:solidFill>
              <a:srgbClr val="81C0FF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6"/>
          <p:cNvSpPr>
            <a:spLocks noGrp="1"/>
          </p:cNvSpPr>
          <p:nvPr>
            <p:ph type="title"/>
          </p:nvPr>
        </p:nvSpPr>
        <p:spPr>
          <a:xfrm>
            <a:off x="4876800" y="3581400"/>
            <a:ext cx="2438400" cy="1143000"/>
          </a:xfrm>
        </p:spPr>
        <p:txBody>
          <a:bodyPr/>
          <a:lstStyle/>
          <a:p>
            <a:r>
              <a:rPr lang="en-US" dirty="0" smtClean="0"/>
              <a:t>Commit</a:t>
            </a:r>
            <a:endParaRPr lang="en-US" dirty="0"/>
          </a:p>
        </p:txBody>
      </p:sp>
      <p:sp>
        <p:nvSpPr>
          <p:cNvPr id="14" name="Title 6"/>
          <p:cNvSpPr txBox="1">
            <a:spLocks/>
          </p:cNvSpPr>
          <p:nvPr/>
        </p:nvSpPr>
        <p:spPr>
          <a:xfrm>
            <a:off x="914400" y="2819400"/>
            <a:ext cx="2590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Update</a:t>
            </a:r>
            <a:endParaRPr kumimoji="0" lang="en-US" sz="4400" b="1" i="0" u="none" strike="noStrike" kern="1200" cap="none" spc="0" normalizeH="0" baseline="0" noProof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7" descr="E:\back up from xp\Downloads\Siena_icons\Siena Icons Raster\128\monitor blu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4191000"/>
            <a:ext cx="1828800" cy="1828800"/>
          </a:xfrm>
          <a:prstGeom prst="rect">
            <a:avLst/>
          </a:prstGeom>
          <a:noFill/>
        </p:spPr>
      </p:pic>
      <p:pic>
        <p:nvPicPr>
          <p:cNvPr id="10" name="Picture 7" descr="E:\back up from xp\Downloads\Siena_icons\Siena Icons Raster\128\monitor blu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4200" y="4953000"/>
            <a:ext cx="1828800" cy="1828800"/>
          </a:xfrm>
          <a:prstGeom prst="rect">
            <a:avLst/>
          </a:prstGeom>
          <a:noFill/>
        </p:spPr>
      </p:pic>
      <p:pic>
        <p:nvPicPr>
          <p:cNvPr id="4098" name="Picture 2" descr="E:\back up from xp\Downloads\Siena_icons\Siena Icons Raster\128\bookmark gree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4600" y="685800"/>
            <a:ext cx="2057400" cy="2057400"/>
          </a:xfrm>
          <a:prstGeom prst="rect">
            <a:avLst/>
          </a:prstGeom>
          <a:noFill/>
        </p:spPr>
      </p:pic>
      <p:pic>
        <p:nvPicPr>
          <p:cNvPr id="4099" name="Picture 3" descr="E:\back up from xp\Downloads\Siena_icons\Siena Icons Raster\128\bookmark red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0" name="Picture 4" descr="E:\back up from xp\Downloads\Siena_icons\Siena Icons Raster\128\bookmark yellow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814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1" name="Picture 5" descr="E:\back up from xp\Downloads\Siena_icons\Siena Icons Raster\128\bookmark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148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5" name="Picture 9" descr="E:\back up from xp\Downloads\Siena_icons\Siena Icons Raster\128\monitor red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58000" y="3810000"/>
            <a:ext cx="1828800" cy="1828800"/>
          </a:xfrm>
          <a:prstGeom prst="rect">
            <a:avLst/>
          </a:prstGeom>
          <a:noFill/>
        </p:spPr>
      </p:pic>
      <p:pic>
        <p:nvPicPr>
          <p:cNvPr id="11" name="Picture 6" descr="E:\back up from xp\Downloads\Siena_icons\Siena Icons Raster\128\bookmark blue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648200" y="685800"/>
            <a:ext cx="2057400" cy="2057400"/>
          </a:xfrm>
          <a:prstGeom prst="rect">
            <a:avLst/>
          </a:prstGeom>
          <a:noFill/>
        </p:spPr>
      </p:pic>
      <p:cxnSp>
        <p:nvCxnSpPr>
          <p:cNvPr id="13" name="Straight Arrow Connector 12"/>
          <p:cNvCxnSpPr/>
          <p:nvPr/>
        </p:nvCxnSpPr>
        <p:spPr>
          <a:xfrm>
            <a:off x="5867400" y="2819400"/>
            <a:ext cx="1066800" cy="838200"/>
          </a:xfrm>
          <a:prstGeom prst="straightConnector1">
            <a:avLst/>
          </a:prstGeom>
          <a:ln w="114300">
            <a:solidFill>
              <a:srgbClr val="81C0FF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6"/>
          <p:cNvSpPr txBox="1">
            <a:spLocks/>
          </p:cNvSpPr>
          <p:nvPr/>
        </p:nvSpPr>
        <p:spPr>
          <a:xfrm>
            <a:off x="3733800" y="2895600"/>
            <a:ext cx="2590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Update</a:t>
            </a:r>
            <a:endParaRPr kumimoji="0" lang="en-US" sz="4400" b="1" i="0" u="none" strike="noStrike" kern="1200" cap="none" spc="0" normalizeH="0" baseline="0" noProof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7" descr="E:\back up from xp\Downloads\Siena_icons\Siena Icons Raster\128\monitor blu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0" y="3810000"/>
            <a:ext cx="1828800" cy="1828800"/>
          </a:xfrm>
          <a:prstGeom prst="rect">
            <a:avLst/>
          </a:prstGeom>
          <a:noFill/>
        </p:spPr>
      </p:pic>
      <p:pic>
        <p:nvPicPr>
          <p:cNvPr id="12" name="Picture 7" descr="E:\back up from xp\Downloads\Siena_icons\Siena Icons Raster\128\monitor blu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4191000"/>
            <a:ext cx="1828800" cy="1828800"/>
          </a:xfrm>
          <a:prstGeom prst="rect">
            <a:avLst/>
          </a:prstGeom>
          <a:noFill/>
        </p:spPr>
      </p:pic>
      <p:pic>
        <p:nvPicPr>
          <p:cNvPr id="10" name="Picture 7" descr="E:\back up from xp\Downloads\Siena_icons\Siena Icons Raster\128\monitor blu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4200" y="4953000"/>
            <a:ext cx="1828800" cy="1828800"/>
          </a:xfrm>
          <a:prstGeom prst="rect">
            <a:avLst/>
          </a:prstGeom>
          <a:noFill/>
        </p:spPr>
      </p:pic>
      <p:pic>
        <p:nvPicPr>
          <p:cNvPr id="4098" name="Picture 2" descr="E:\back up from xp\Downloads\Siena_icons\Siena Icons Raster\128\bookmark gree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4600" y="685800"/>
            <a:ext cx="2057400" cy="2057400"/>
          </a:xfrm>
          <a:prstGeom prst="rect">
            <a:avLst/>
          </a:prstGeom>
          <a:noFill/>
        </p:spPr>
      </p:pic>
      <p:pic>
        <p:nvPicPr>
          <p:cNvPr id="4099" name="Picture 3" descr="E:\back up from xp\Downloads\Siena_icons\Siena Icons Raster\128\bookmark red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0" name="Picture 4" descr="E:\back up from xp\Downloads\Siena_icons\Siena Icons Raster\128\bookmark yellow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814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1" name="Picture 5" descr="E:\back up from xp\Downloads\Siena_icons\Siena Icons Raster\128\bookmark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14800" y="685800"/>
            <a:ext cx="2057400" cy="2057400"/>
          </a:xfrm>
          <a:prstGeom prst="rect">
            <a:avLst/>
          </a:prstGeom>
          <a:noFill/>
        </p:spPr>
      </p:pic>
      <p:pic>
        <p:nvPicPr>
          <p:cNvPr id="11" name="Picture 6" descr="E:\back up from xp\Downloads\Siena_icons\Siena Icons Raster\128\bookmark blue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48200" y="685800"/>
            <a:ext cx="2057400" cy="2057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back up from xp\Downloads\Siena_icons\Siena Icons Raster\128\bookmark gree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4" name="Picture 8" descr="E:\back up from xp\Downloads\Siena_icons\Siena Icons Raster\128\monitor gree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4191000"/>
            <a:ext cx="1828800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8" descr="E:\back up from xp\Downloads\Siena_icons\Siena Icons Raster\128\monitor gree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0" y="3810000"/>
            <a:ext cx="1828800" cy="1828800"/>
          </a:xfrm>
          <a:prstGeom prst="rect">
            <a:avLst/>
          </a:prstGeom>
          <a:noFill/>
        </p:spPr>
      </p:pic>
      <p:pic>
        <p:nvPicPr>
          <p:cNvPr id="4098" name="Picture 2" descr="E:\back up from xp\Downloads\Siena_icons\Siena Icons Raster\128\bookmark gree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46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4" name="Picture 8" descr="E:\back up from xp\Downloads\Siena_icons\Siena Icons Raster\128\monitor gree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4191000"/>
            <a:ext cx="1828800" cy="1828800"/>
          </a:xfrm>
          <a:prstGeom prst="rect">
            <a:avLst/>
          </a:prstGeom>
          <a:noFill/>
        </p:spPr>
      </p:pic>
      <p:sp>
        <p:nvSpPr>
          <p:cNvPr id="13" name="Rectangle 12"/>
          <p:cNvSpPr/>
          <p:nvPr/>
        </p:nvSpPr>
        <p:spPr>
          <a:xfrm>
            <a:off x="7162800" y="4114800"/>
            <a:ext cx="1219200" cy="9144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4724400" y="2971800"/>
            <a:ext cx="1524000" cy="838200"/>
          </a:xfrm>
          <a:prstGeom prst="straightConnector1">
            <a:avLst/>
          </a:prstGeom>
          <a:ln w="114300">
            <a:solidFill>
              <a:srgbClr val="92D05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back up from xp\Downloads\Siena_icons\Siena Icons Raster\128\bookmark gree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685800"/>
            <a:ext cx="2057400" cy="2057400"/>
          </a:xfrm>
          <a:prstGeom prst="rect">
            <a:avLst/>
          </a:prstGeom>
          <a:noFill/>
        </p:spPr>
      </p:pic>
      <p:pic>
        <p:nvPicPr>
          <p:cNvPr id="4099" name="Picture 3" descr="E:\back up from xp\Downloads\Siena_icons\Siena Icons Raster\128\bookmark re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4" name="Picture 8" descr="E:\back up from xp\Downloads\Siena_icons\Siena Icons Raster\128\monitor green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8200" y="4191000"/>
            <a:ext cx="1828800" cy="1828800"/>
          </a:xfrm>
          <a:prstGeom prst="rect">
            <a:avLst/>
          </a:prstGeom>
          <a:noFill/>
        </p:spPr>
      </p:pic>
      <p:pic>
        <p:nvPicPr>
          <p:cNvPr id="4105" name="Picture 9" descr="E:\back up from xp\Downloads\Siena_icons\Siena Icons Raster\128\monitor red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00" y="3810000"/>
            <a:ext cx="1828800" cy="1828800"/>
          </a:xfrm>
          <a:prstGeom prst="rect">
            <a:avLst/>
          </a:prstGeom>
          <a:noFill/>
        </p:spPr>
      </p:pic>
      <p:cxnSp>
        <p:nvCxnSpPr>
          <p:cNvPr id="11" name="Straight Arrow Connector 10"/>
          <p:cNvCxnSpPr/>
          <p:nvPr/>
        </p:nvCxnSpPr>
        <p:spPr>
          <a:xfrm rot="10800000">
            <a:off x="5257800" y="2971800"/>
            <a:ext cx="1371600" cy="838200"/>
          </a:xfrm>
          <a:prstGeom prst="straightConnector1">
            <a:avLst/>
          </a:prstGeom>
          <a:ln w="114300">
            <a:solidFill>
              <a:srgbClr val="FB8605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9" descr="E:\back up from xp\Downloads\Siena_icons\Siena Icons Raster\128\monitor re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4200" y="4953000"/>
            <a:ext cx="1828800" cy="1828800"/>
          </a:xfrm>
          <a:prstGeom prst="rect">
            <a:avLst/>
          </a:prstGeom>
          <a:noFill/>
        </p:spPr>
      </p:pic>
      <p:pic>
        <p:nvPicPr>
          <p:cNvPr id="4098" name="Picture 2" descr="E:\back up from xp\Downloads\Siena_icons\Siena Icons Raster\128\bookmark gree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4600" y="685800"/>
            <a:ext cx="2057400" cy="2057400"/>
          </a:xfrm>
          <a:prstGeom prst="rect">
            <a:avLst/>
          </a:prstGeom>
          <a:noFill/>
        </p:spPr>
      </p:pic>
      <p:pic>
        <p:nvPicPr>
          <p:cNvPr id="4099" name="Picture 3" descr="E:\back up from xp\Downloads\Siena_icons\Siena Icons Raster\128\bookmark red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4" name="Picture 8" descr="E:\back up from xp\Downloads\Siena_icons\Siena Icons Raster\128\monitor green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8200" y="4191000"/>
            <a:ext cx="1828800" cy="1828800"/>
          </a:xfrm>
          <a:prstGeom prst="rect">
            <a:avLst/>
          </a:prstGeom>
          <a:noFill/>
        </p:spPr>
      </p:pic>
      <p:pic>
        <p:nvPicPr>
          <p:cNvPr id="4105" name="Picture 9" descr="E:\back up from xp\Downloads\Siena_icons\Siena Icons Raster\128\monitor re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0" y="3810000"/>
            <a:ext cx="1828800" cy="1828800"/>
          </a:xfrm>
          <a:prstGeom prst="rect">
            <a:avLst/>
          </a:prstGeom>
          <a:noFill/>
        </p:spPr>
      </p:pic>
      <p:sp>
        <p:nvSpPr>
          <p:cNvPr id="13" name="Rectangle 12"/>
          <p:cNvSpPr/>
          <p:nvPr/>
        </p:nvSpPr>
        <p:spPr>
          <a:xfrm>
            <a:off x="3429000" y="5257800"/>
            <a:ext cx="1219200" cy="9144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/>
          <p:cNvCxnSpPr/>
          <p:nvPr/>
        </p:nvCxnSpPr>
        <p:spPr>
          <a:xfrm rot="5400000">
            <a:off x="3238500" y="3771900"/>
            <a:ext cx="1676400" cy="76200"/>
          </a:xfrm>
          <a:prstGeom prst="straightConnector1">
            <a:avLst/>
          </a:prstGeom>
          <a:ln w="114300">
            <a:solidFill>
              <a:srgbClr val="FB8605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back up from xp\Downloads\Siena_icons\Siena Icons Raster\128\bookmark gree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685800"/>
            <a:ext cx="2057400" cy="2057400"/>
          </a:xfrm>
          <a:prstGeom prst="rect">
            <a:avLst/>
          </a:prstGeom>
          <a:noFill/>
        </p:spPr>
      </p:pic>
      <p:pic>
        <p:nvPicPr>
          <p:cNvPr id="4099" name="Picture 3" descr="E:\back up from xp\Downloads\Siena_icons\Siena Icons Raster\128\bookmark re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0" name="Picture 4" descr="E:\back up from xp\Downloads\Siena_icons\Siena Icons Raster\128\bookmark yellow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814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4" name="Picture 8" descr="E:\back up from xp\Downloads\Siena_icons\Siena Icons Raster\128\monitor green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8200" y="4191000"/>
            <a:ext cx="1828800" cy="1828800"/>
          </a:xfrm>
          <a:prstGeom prst="rect">
            <a:avLst/>
          </a:prstGeom>
          <a:noFill/>
        </p:spPr>
      </p:pic>
      <p:pic>
        <p:nvPicPr>
          <p:cNvPr id="4105" name="Picture 9" descr="E:\back up from xp\Downloads\Siena_icons\Siena Icons Raster\128\monitor red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8000" y="3810000"/>
            <a:ext cx="1828800" cy="1828800"/>
          </a:xfrm>
          <a:prstGeom prst="rect">
            <a:avLst/>
          </a:prstGeom>
          <a:noFill/>
        </p:spPr>
      </p:pic>
      <p:pic>
        <p:nvPicPr>
          <p:cNvPr id="4106" name="Picture 10" descr="E:\back up from xp\Downloads\Siena_icons\Siena Icons Raster\128\monitor yellow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24200" y="4953000"/>
            <a:ext cx="1828800" cy="1828800"/>
          </a:xfrm>
          <a:prstGeom prst="rect">
            <a:avLst/>
          </a:prstGeom>
          <a:noFill/>
        </p:spPr>
      </p:pic>
      <p:cxnSp>
        <p:nvCxnSpPr>
          <p:cNvPr id="9" name="Straight Arrow Connector 8"/>
          <p:cNvCxnSpPr/>
          <p:nvPr/>
        </p:nvCxnSpPr>
        <p:spPr>
          <a:xfrm rot="5400000" flipH="1" flipV="1">
            <a:off x="3238500" y="3848100"/>
            <a:ext cx="1676400" cy="76200"/>
          </a:xfrm>
          <a:prstGeom prst="straightConnector1">
            <a:avLst/>
          </a:prstGeom>
          <a:ln w="114300">
            <a:solidFill>
              <a:srgbClr val="FFC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10800000" flipV="1">
            <a:off x="2286000" y="2895600"/>
            <a:ext cx="1828800" cy="1143000"/>
          </a:xfrm>
          <a:prstGeom prst="straightConnector1">
            <a:avLst/>
          </a:prstGeom>
          <a:ln w="114300">
            <a:solidFill>
              <a:srgbClr val="FFC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0" descr="E:\back up from xp\Downloads\Siena_icons\Siena Icons Raster\128\monitor yellow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4191000"/>
            <a:ext cx="1828800" cy="1828800"/>
          </a:xfrm>
          <a:prstGeom prst="rect">
            <a:avLst/>
          </a:prstGeom>
          <a:noFill/>
        </p:spPr>
      </p:pic>
      <p:pic>
        <p:nvPicPr>
          <p:cNvPr id="4098" name="Picture 2" descr="E:\back up from xp\Downloads\Siena_icons\Siena Icons Raster\128\bookmark gree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4600" y="685800"/>
            <a:ext cx="2057400" cy="2057400"/>
          </a:xfrm>
          <a:prstGeom prst="rect">
            <a:avLst/>
          </a:prstGeom>
          <a:noFill/>
        </p:spPr>
      </p:pic>
      <p:pic>
        <p:nvPicPr>
          <p:cNvPr id="4099" name="Picture 3" descr="E:\back up from xp\Downloads\Siena_icons\Siena Icons Raster\128\bookmark red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0" name="Picture 4" descr="E:\back up from xp\Downloads\Siena_icons\Siena Icons Raster\128\bookmark yellow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814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5" name="Picture 9" descr="E:\back up from xp\Downloads\Siena_icons\Siena Icons Raster\128\monitor red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8000" y="3810000"/>
            <a:ext cx="1828800" cy="1828800"/>
          </a:xfrm>
          <a:prstGeom prst="rect">
            <a:avLst/>
          </a:prstGeom>
          <a:noFill/>
        </p:spPr>
      </p:pic>
      <p:pic>
        <p:nvPicPr>
          <p:cNvPr id="4106" name="Picture 10" descr="E:\back up from xp\Downloads\Siena_icons\Siena Icons Raster\128\monitor yellow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4200" y="4953000"/>
            <a:ext cx="1828800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1" descr="E:\back up from xp\Downloads\Siena_icons\Siena Icons Raster\128\monito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4191000"/>
            <a:ext cx="1828800" cy="1828800"/>
          </a:xfrm>
          <a:prstGeom prst="rect">
            <a:avLst/>
          </a:prstGeom>
          <a:noFill/>
        </p:spPr>
      </p:pic>
      <p:pic>
        <p:nvPicPr>
          <p:cNvPr id="4098" name="Picture 2" descr="E:\back up from xp\Downloads\Siena_icons\Siena Icons Raster\128\bookmark gree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4600" y="685800"/>
            <a:ext cx="2057400" cy="2057400"/>
          </a:xfrm>
          <a:prstGeom prst="rect">
            <a:avLst/>
          </a:prstGeom>
          <a:noFill/>
        </p:spPr>
      </p:pic>
      <p:pic>
        <p:nvPicPr>
          <p:cNvPr id="4099" name="Picture 3" descr="E:\back up from xp\Downloads\Siena_icons\Siena Icons Raster\128\bookmark red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0" name="Picture 4" descr="E:\back up from xp\Downloads\Siena_icons\Siena Icons Raster\128\bookmark yellow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814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1" name="Picture 5" descr="E:\back up from xp\Downloads\Siena_icons\Siena Icons Raster\128\bookmark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14800" y="685800"/>
            <a:ext cx="2057400" cy="2057400"/>
          </a:xfrm>
          <a:prstGeom prst="rect">
            <a:avLst/>
          </a:prstGeom>
          <a:noFill/>
        </p:spPr>
      </p:pic>
      <p:pic>
        <p:nvPicPr>
          <p:cNvPr id="4105" name="Picture 9" descr="E:\back up from xp\Downloads\Siena_icons\Siena Icons Raster\128\monitor red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58000" y="3810000"/>
            <a:ext cx="1828800" cy="1828800"/>
          </a:xfrm>
          <a:prstGeom prst="rect">
            <a:avLst/>
          </a:prstGeom>
          <a:noFill/>
        </p:spPr>
      </p:pic>
      <p:pic>
        <p:nvPicPr>
          <p:cNvPr id="4106" name="Picture 10" descr="E:\back up from xp\Downloads\Siena_icons\Siena Icons Raster\128\monitor yellow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24200" y="4953000"/>
            <a:ext cx="1828800" cy="1828800"/>
          </a:xfrm>
          <a:prstGeom prst="rect">
            <a:avLst/>
          </a:prstGeom>
          <a:noFill/>
        </p:spPr>
      </p:pic>
      <p:cxnSp>
        <p:nvCxnSpPr>
          <p:cNvPr id="10" name="Straight Arrow Connector 9"/>
          <p:cNvCxnSpPr/>
          <p:nvPr/>
        </p:nvCxnSpPr>
        <p:spPr>
          <a:xfrm flipV="1">
            <a:off x="2667000" y="2895600"/>
            <a:ext cx="1981200" cy="1371600"/>
          </a:xfrm>
          <a:prstGeom prst="straightConnector1">
            <a:avLst/>
          </a:prstGeom>
          <a:ln w="114300">
            <a:solidFill>
              <a:schemeClr val="accent2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5400000">
            <a:off x="3619500" y="3619500"/>
            <a:ext cx="1828800" cy="533400"/>
          </a:xfrm>
          <a:prstGeom prst="straightConnector1">
            <a:avLst/>
          </a:prstGeom>
          <a:ln w="114300">
            <a:solidFill>
              <a:schemeClr val="accent2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kyfox">
  <a:themeElements>
    <a:clrScheme name="ระดับสีเทา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skyfox</Template>
  <TotalTime>153</TotalTime>
  <Words>44</Words>
  <Application>Microsoft Office PowerPoint</Application>
  <PresentationFormat>On-screen Show (4:3)</PresentationFormat>
  <Paragraphs>30</Paragraphs>
  <Slides>27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skyfox</vt:lpstr>
      <vt:lpstr>SVN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Basic command</vt:lpstr>
      <vt:lpstr>Import</vt:lpstr>
      <vt:lpstr>Check out</vt:lpstr>
      <vt:lpstr>Commit</vt:lpstr>
      <vt:lpstr>Check out</vt:lpstr>
      <vt:lpstr>Update</vt:lpstr>
      <vt:lpstr>Slide 21</vt:lpstr>
      <vt:lpstr>Commit</vt:lpstr>
      <vt:lpstr>Update to Revision … </vt:lpstr>
      <vt:lpstr>Slide 24</vt:lpstr>
      <vt:lpstr>Commit</vt:lpstr>
      <vt:lpstr>Slide 26</vt:lpstr>
      <vt:lpstr>Slide 27</vt:lpstr>
    </vt:vector>
  </TitlesOfParts>
  <Company>skyfox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TortoiseSVN &amp; Windows Form</dc:title>
  <dc:creator>pop</dc:creator>
  <cp:lastModifiedBy>pop</cp:lastModifiedBy>
  <cp:revision>14</cp:revision>
  <dcterms:created xsi:type="dcterms:W3CDTF">2009-05-12T13:43:04Z</dcterms:created>
  <dcterms:modified xsi:type="dcterms:W3CDTF">2009-05-16T18:49:18Z</dcterms:modified>
</cp:coreProperties>
</file>